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04"/>
    <p:restoredTop sz="92284"/>
  </p:normalViewPr>
  <p:slideViewPr>
    <p:cSldViewPr snapToGrid="0" snapToObjects="1">
      <p:cViewPr varScale="1">
        <p:scale>
          <a:sx n="103" d="100"/>
          <a:sy n="103" d="100"/>
        </p:scale>
        <p:origin x="20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October 13, 2017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October 13,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October 13,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October 13,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October 13,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October 13,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October 13, 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October 13, 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October 13, 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October 13, 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October 13,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October 13,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Online Course Design webinar: 2017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Dynamic assessment: applications and challenges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7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Validity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do you know what you are testing in DA? </a:t>
            </a:r>
            <a:endParaRPr lang="en-US" dirty="0"/>
          </a:p>
          <a:p>
            <a:r>
              <a:rPr lang="en-US" dirty="0" smtClean="0"/>
              <a:t>Perhaps separate the dynamic process of assessment from the ‘snap-shot’ view of achievement</a:t>
            </a:r>
          </a:p>
          <a:p>
            <a:r>
              <a:rPr lang="en-US" dirty="0" smtClean="0"/>
              <a:t>Formative vs summative purposes</a:t>
            </a:r>
          </a:p>
          <a:p>
            <a:r>
              <a:rPr lang="en-US" dirty="0" smtClean="0"/>
              <a:t>Intervention in the assessment compromises validity: does it?</a:t>
            </a:r>
          </a:p>
          <a:p>
            <a:r>
              <a:rPr lang="en-US" dirty="0" smtClean="0"/>
              <a:t>Soundness of argument validity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877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Introductory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Located from the work of Vygotsky</a:t>
            </a:r>
          </a:p>
          <a:p>
            <a:r>
              <a:rPr lang="en-US" dirty="0" smtClean="0"/>
              <a:t>Grew as a response to constructivist theories of learning and knowledge (and assessment)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Constructivism essentially about trying to understand how learners make sense/meaning in their learning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Vygotsky introduced socio-cultural dimensions to these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95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Interesting that Dynamic Assessment developed in a context of work with retarded/intellectually disabled learners</a:t>
            </a:r>
          </a:p>
          <a:p>
            <a:r>
              <a:rPr lang="en-US" dirty="0" smtClean="0"/>
              <a:t>The key affordance: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Can we establish what learners know and can do from a process (of assessment) that is different from conventional processes (of assessment)?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6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Socio-cultural dimensions: educational background; class; home background; societal structures; history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Key concept: The Zone of Proximal Development (ZPD) - the gap between what people know and can do on their own and what they might be able to know and do in the presence of knowledgeable/skilled other(s)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7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Dynamic assessment: processes and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Socially-situated: people learn in and from a context – which includes the teacher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Learning is co-constructed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Mediation is a key process and mechanism</a:t>
            </a:r>
          </a:p>
          <a:p>
            <a:r>
              <a:rPr lang="en-US" dirty="0" smtClean="0"/>
              <a:t>Three key components of mediation (Feuerstein): (1) intentionality; (2) transcendence and (3) mediation of meaning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504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Dynamic assessment: processes and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Learning is a dialectic </a:t>
            </a:r>
          </a:p>
          <a:p>
            <a:r>
              <a:rPr lang="en-US" dirty="0" smtClean="0"/>
              <a:t>The sandwich and cake methods of mediation</a:t>
            </a:r>
          </a:p>
          <a:p>
            <a:r>
              <a:rPr lang="en-US" dirty="0" smtClean="0"/>
              <a:t>Sandwich: mediation is ‘sandwiched’ between two moments of assessment</a:t>
            </a:r>
          </a:p>
          <a:p>
            <a:r>
              <a:rPr lang="en-US" dirty="0" smtClean="0"/>
              <a:t>Cake: mediation is layered onto learning in a developmental, carefully-sequenced, incremental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344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Dynamic assessment: processes and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Interventionist and interactionist DA</a:t>
            </a:r>
          </a:p>
          <a:p>
            <a:r>
              <a:rPr lang="en-US" dirty="0" smtClean="0"/>
              <a:t>Interventionist: a carefully constructed, </a:t>
            </a:r>
            <a:r>
              <a:rPr lang="en-US" dirty="0" err="1" smtClean="0"/>
              <a:t>standardised</a:t>
            </a:r>
            <a:r>
              <a:rPr lang="en-US" dirty="0" smtClean="0"/>
              <a:t> set of interventions designed to enable development/learning</a:t>
            </a:r>
          </a:p>
          <a:p>
            <a:r>
              <a:rPr lang="en-US" dirty="0" smtClean="0"/>
              <a:t>Interactionist: a set of interventions that changes in accordance with the responses from the learners (being assessed)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690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Dynamic assessment: processes and mechanisms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Assessment as a form of activism: constructing assessment to allow the possible rather than confirming the actual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Fairness is seen as providing everyone with equal opportunity to access mediation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Feedback is critical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832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Dynamic assessment in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Taking the principles to scale</a:t>
            </a:r>
          </a:p>
          <a:p>
            <a:r>
              <a:rPr lang="en-US" dirty="0" smtClean="0"/>
              <a:t>Is this possible?</a:t>
            </a:r>
          </a:p>
          <a:p>
            <a:r>
              <a:rPr lang="en-US" dirty="0" smtClean="0"/>
              <a:t>What would it take to employ DA principles in assessment practices?</a:t>
            </a:r>
          </a:p>
          <a:p>
            <a:r>
              <a:rPr lang="en-US" dirty="0" smtClean="0"/>
              <a:t>Knowing the ZPD of individuals/sub-groups</a:t>
            </a:r>
          </a:p>
          <a:p>
            <a:r>
              <a:rPr lang="en-US" dirty="0" smtClean="0"/>
              <a:t>Interventionist DA may be more possible in large groups than interactionist DA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39357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1143</TotalTime>
  <Words>431</Words>
  <Application>Microsoft Macintosh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Century Gothic</vt:lpstr>
      <vt:lpstr>Wingdings 2</vt:lpstr>
      <vt:lpstr>Austin</vt:lpstr>
      <vt:lpstr>Online Course Design webinar: 2017</vt:lpstr>
      <vt:lpstr>Introductory ideas</vt:lpstr>
      <vt:lpstr>Introduction (continued)</vt:lpstr>
      <vt:lpstr>Introduction (continued)</vt:lpstr>
      <vt:lpstr>Dynamic assessment: processes and mechanisms</vt:lpstr>
      <vt:lpstr>Dynamic assessment: processes and mechanisms</vt:lpstr>
      <vt:lpstr>Dynamic assessment: processes and mechanisms</vt:lpstr>
      <vt:lpstr>Dynamic assessment: processes and mechanisms</vt:lpstr>
      <vt:lpstr>Dynamic assessment in practice</vt:lpstr>
      <vt:lpstr>Validity issues</vt:lpstr>
    </vt:vector>
  </TitlesOfParts>
  <Company>UCT</Company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EDN6100S</dc:title>
  <dc:creator>Alan Cliff</dc:creator>
  <cp:lastModifiedBy>Alan Cliff</cp:lastModifiedBy>
  <cp:revision>94</cp:revision>
  <dcterms:created xsi:type="dcterms:W3CDTF">2014-09-18T09:06:51Z</dcterms:created>
  <dcterms:modified xsi:type="dcterms:W3CDTF">2017-10-13T06:30:04Z</dcterms:modified>
</cp:coreProperties>
</file>